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804" r:id="rId1"/>
  </p:sldMasterIdLst>
  <p:notesMasterIdLst>
    <p:notesMasterId r:id="rId58"/>
  </p:notesMasterIdLst>
  <p:sldIdLst>
    <p:sldId id="294" r:id="rId2"/>
    <p:sldId id="295" r:id="rId3"/>
    <p:sldId id="299" r:id="rId4"/>
    <p:sldId id="298" r:id="rId5"/>
    <p:sldId id="297" r:id="rId6"/>
    <p:sldId id="296" r:id="rId7"/>
    <p:sldId id="303" r:id="rId8"/>
    <p:sldId id="302" r:id="rId9"/>
    <p:sldId id="301" r:id="rId10"/>
    <p:sldId id="300" r:id="rId11"/>
    <p:sldId id="307" r:id="rId12"/>
    <p:sldId id="306" r:id="rId13"/>
    <p:sldId id="305" r:id="rId14"/>
    <p:sldId id="304" r:id="rId15"/>
    <p:sldId id="311" r:id="rId16"/>
    <p:sldId id="310" r:id="rId17"/>
    <p:sldId id="309" r:id="rId18"/>
    <p:sldId id="308" r:id="rId19"/>
    <p:sldId id="315" r:id="rId20"/>
    <p:sldId id="314" r:id="rId21"/>
    <p:sldId id="313" r:id="rId22"/>
    <p:sldId id="312" r:id="rId23"/>
    <p:sldId id="319" r:id="rId24"/>
    <p:sldId id="318" r:id="rId25"/>
    <p:sldId id="317" r:id="rId26"/>
    <p:sldId id="316" r:id="rId27"/>
    <p:sldId id="323" r:id="rId28"/>
    <p:sldId id="322" r:id="rId29"/>
    <p:sldId id="321" r:id="rId30"/>
    <p:sldId id="320" r:id="rId31"/>
    <p:sldId id="327" r:id="rId32"/>
    <p:sldId id="326" r:id="rId33"/>
    <p:sldId id="325" r:id="rId34"/>
    <p:sldId id="324" r:id="rId35"/>
    <p:sldId id="331" r:id="rId36"/>
    <p:sldId id="330" r:id="rId37"/>
    <p:sldId id="329" r:id="rId38"/>
    <p:sldId id="328" r:id="rId39"/>
    <p:sldId id="335" r:id="rId40"/>
    <p:sldId id="334" r:id="rId41"/>
    <p:sldId id="333" r:id="rId42"/>
    <p:sldId id="332" r:id="rId43"/>
    <p:sldId id="339" r:id="rId44"/>
    <p:sldId id="338" r:id="rId45"/>
    <p:sldId id="337" r:id="rId46"/>
    <p:sldId id="336" r:id="rId47"/>
    <p:sldId id="343" r:id="rId48"/>
    <p:sldId id="342" r:id="rId49"/>
    <p:sldId id="341" r:id="rId50"/>
    <p:sldId id="340" r:id="rId51"/>
    <p:sldId id="346" r:id="rId52"/>
    <p:sldId id="345" r:id="rId53"/>
    <p:sldId id="344" r:id="rId54"/>
    <p:sldId id="349" r:id="rId55"/>
    <p:sldId id="348" r:id="rId56"/>
    <p:sldId id="347" r:id="rId57"/>
  </p:sldIdLst>
  <p:sldSz cx="9144000" cy="6858000" type="screen4x3"/>
  <p:notesSz cx="6858000" cy="9144000"/>
  <p:defaultTextStyle>
    <a:defPPr>
      <a:defRPr lang="ar-IQ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0882" autoAdjust="0"/>
    <p:restoredTop sz="92321" autoAdjust="0"/>
  </p:normalViewPr>
  <p:slideViewPr>
    <p:cSldViewPr>
      <p:cViewPr>
        <p:scale>
          <a:sx n="60" d="100"/>
          <a:sy n="60" d="100"/>
        </p:scale>
        <p:origin x="48" y="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ar-IQ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CD5D1284-284D-4302-934A-26DB8EB0CA49}" type="datetimeFigureOut">
              <a:rPr lang="ar-IQ" smtClean="0"/>
              <a:pPr/>
              <a:t>29/03/1439</a:t>
            </a:fld>
            <a:endParaRPr lang="ar-IQ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ar-IQ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ar-IQ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300AA58B-D0D1-4CB3-9F09-4D20DDDA007B}" type="slidenum">
              <a:rPr lang="ar-IQ" smtClean="0"/>
              <a:pPr/>
              <a:t>‹#›</a:t>
            </a:fld>
            <a:endParaRPr lang="ar-IQ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13400-2893-4006-A6EC-891C9DD0D129}" type="datetimeFigureOut">
              <a:rPr lang="ar-IQ" smtClean="0"/>
              <a:pPr/>
              <a:t>29/03/1439</a:t>
            </a:fld>
            <a:endParaRPr lang="ar-IQ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3E05F9-8A72-4C6D-A241-2923D1DA7D77}" type="slidenum">
              <a:rPr lang="ar-IQ" smtClean="0"/>
              <a:pPr/>
              <a:t>‹#›</a:t>
            </a:fld>
            <a:endParaRPr lang="ar-IQ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13400-2893-4006-A6EC-891C9DD0D129}" type="datetimeFigureOut">
              <a:rPr lang="ar-IQ" smtClean="0"/>
              <a:pPr/>
              <a:t>29/03/1439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3E05F9-8A72-4C6D-A241-2923D1DA7D77}" type="slidenum">
              <a:rPr lang="ar-IQ" smtClean="0"/>
              <a:pPr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13400-2893-4006-A6EC-891C9DD0D129}" type="datetimeFigureOut">
              <a:rPr lang="ar-IQ" smtClean="0"/>
              <a:pPr/>
              <a:t>29/03/1439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3E05F9-8A72-4C6D-A241-2923D1DA7D77}" type="slidenum">
              <a:rPr lang="ar-IQ" smtClean="0"/>
              <a:pPr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13400-2893-4006-A6EC-891C9DD0D129}" type="datetimeFigureOut">
              <a:rPr lang="ar-IQ" smtClean="0"/>
              <a:pPr/>
              <a:t>29/03/1439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3E05F9-8A72-4C6D-A241-2923D1DA7D77}" type="slidenum">
              <a:rPr lang="ar-IQ" smtClean="0"/>
              <a:pPr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13400-2893-4006-A6EC-891C9DD0D129}" type="datetimeFigureOut">
              <a:rPr lang="ar-IQ" smtClean="0"/>
              <a:pPr/>
              <a:t>29/03/1439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3E05F9-8A72-4C6D-A241-2923D1DA7D77}" type="slidenum">
              <a:rPr lang="ar-IQ" smtClean="0"/>
              <a:pPr/>
              <a:t>‹#›</a:t>
            </a:fld>
            <a:endParaRPr lang="ar-IQ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13400-2893-4006-A6EC-891C9DD0D129}" type="datetimeFigureOut">
              <a:rPr lang="ar-IQ" smtClean="0"/>
              <a:pPr/>
              <a:t>29/03/1439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3E05F9-8A72-4C6D-A241-2923D1DA7D77}" type="slidenum">
              <a:rPr lang="ar-IQ" smtClean="0"/>
              <a:pPr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13400-2893-4006-A6EC-891C9DD0D129}" type="datetimeFigureOut">
              <a:rPr lang="ar-IQ" smtClean="0"/>
              <a:pPr/>
              <a:t>29/03/1439</a:t>
            </a:fld>
            <a:endParaRPr lang="ar-IQ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3E05F9-8A72-4C6D-A241-2923D1DA7D77}" type="slidenum">
              <a:rPr lang="ar-IQ" smtClean="0"/>
              <a:pPr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13400-2893-4006-A6EC-891C9DD0D129}" type="datetimeFigureOut">
              <a:rPr lang="ar-IQ" smtClean="0"/>
              <a:pPr/>
              <a:t>29/03/1439</a:t>
            </a:fld>
            <a:endParaRPr lang="ar-IQ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3E05F9-8A72-4C6D-A241-2923D1DA7D77}" type="slidenum">
              <a:rPr lang="ar-IQ" smtClean="0"/>
              <a:pPr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13400-2893-4006-A6EC-891C9DD0D129}" type="datetimeFigureOut">
              <a:rPr lang="ar-IQ" smtClean="0"/>
              <a:pPr/>
              <a:t>29/03/1439</a:t>
            </a:fld>
            <a:endParaRPr lang="ar-IQ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3E05F9-8A72-4C6D-A241-2923D1DA7D77}" type="slidenum">
              <a:rPr lang="ar-IQ" smtClean="0"/>
              <a:pPr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13400-2893-4006-A6EC-891C9DD0D129}" type="datetimeFigureOut">
              <a:rPr lang="ar-IQ" smtClean="0"/>
              <a:pPr/>
              <a:t>29/03/1439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3E05F9-8A72-4C6D-A241-2923D1DA7D77}" type="slidenum">
              <a:rPr lang="ar-IQ" smtClean="0"/>
              <a:pPr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13400-2893-4006-A6EC-891C9DD0D129}" type="datetimeFigureOut">
              <a:rPr lang="ar-IQ" smtClean="0"/>
              <a:pPr/>
              <a:t>29/03/1439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9F3E05F9-8A72-4C6D-A241-2923D1DA7D77}" type="slidenum">
              <a:rPr lang="ar-IQ" smtClean="0"/>
              <a:pPr/>
              <a:t>‹#›</a:t>
            </a:fld>
            <a:endParaRPr lang="ar-IQ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99113400-2893-4006-A6EC-891C9DD0D129}" type="datetimeFigureOut">
              <a:rPr lang="ar-IQ" smtClean="0"/>
              <a:pPr/>
              <a:t>29/03/1439</a:t>
            </a:fld>
            <a:endParaRPr lang="ar-IQ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ar-IQ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9F3E05F9-8A72-4C6D-A241-2923D1DA7D77}" type="slidenum">
              <a:rPr lang="ar-IQ" smtClean="0"/>
              <a:pPr/>
              <a:t>‹#›</a:t>
            </a:fld>
            <a:endParaRPr lang="ar-IQ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xStyles>
    <p:titleStyle>
      <a:lvl1pPr algn="l" rtl="1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r" rtl="1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r" rtl="1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r" rtl="1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r" rtl="1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r" rtl="1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r" rtl="1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r" rtl="1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r" rtl="1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r" rtl="1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76798" y="2359406"/>
            <a:ext cx="8620156" cy="1569660"/>
          </a:xfrm>
          <a:prstGeom prst="rect">
            <a:avLst/>
          </a:prstGeom>
          <a:solidFill>
            <a:srgbClr val="FF0000"/>
          </a:solidFill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1">
            <a:spAutoFit/>
          </a:bodyPr>
          <a:lstStyle/>
          <a:p>
            <a:pPr algn="ctr"/>
            <a:r>
              <a:rPr lang="en-US" sz="4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Mechanics of Materials</a:t>
            </a:r>
          </a:p>
          <a:p>
            <a:pPr algn="ctr"/>
            <a:r>
              <a:rPr lang="en-US" sz="4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Strength of Materials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14282" y="5157629"/>
            <a:ext cx="8786842" cy="1200329"/>
          </a:xfrm>
          <a:prstGeom prst="rect">
            <a:avLst/>
          </a:prstGeom>
          <a:solidFill>
            <a:srgbClr val="FF3399"/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l" rtl="0"/>
            <a:r>
              <a:rPr lang="en-US" sz="2400" b="1" dirty="0" smtClean="0"/>
              <a:t>Mechanics of Materials: by </a:t>
            </a:r>
            <a:r>
              <a:rPr lang="en-US" sz="2400" b="1" dirty="0" err="1" smtClean="0"/>
              <a:t>R.C.Hibbeler</a:t>
            </a:r>
            <a:r>
              <a:rPr lang="en-US" sz="2400" b="1" dirty="0" smtClean="0"/>
              <a:t>.</a:t>
            </a:r>
          </a:p>
          <a:p>
            <a:pPr algn="l" rtl="0"/>
            <a:r>
              <a:rPr lang="en-US" sz="2400" b="1" dirty="0" smtClean="0"/>
              <a:t>Strength of Materials: by Andrew </a:t>
            </a:r>
            <a:r>
              <a:rPr lang="en-US" sz="2400" b="1" dirty="0" err="1" smtClean="0"/>
              <a:t>Pytel</a:t>
            </a:r>
            <a:r>
              <a:rPr lang="en-US" sz="2400" b="1" dirty="0" smtClean="0"/>
              <a:t> and Ferdinand L. Singer.</a:t>
            </a:r>
            <a:endParaRPr lang="en-US" sz="24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571604" y="4000504"/>
            <a:ext cx="6172200" cy="1077218"/>
          </a:xfrm>
          <a:prstGeom prst="rect">
            <a:avLst/>
          </a:prstGeom>
          <a:solidFill>
            <a:srgbClr val="FFFF00"/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ctr"/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Dr. Ola Adel</a:t>
            </a:r>
          </a:p>
          <a:p>
            <a:pPr algn="ctr"/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Ph.D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Structural Engineering</a:t>
            </a:r>
            <a:endParaRPr lang="ar-IQ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6" descr="24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786710" y="285728"/>
            <a:ext cx="1071570" cy="1446099"/>
          </a:xfrm>
          <a:prstGeom prst="rect">
            <a:avLst/>
          </a:prstGeom>
          <a:ln w="88900" cap="sq" cmpd="thickThin">
            <a:solidFill>
              <a:srgbClr val="FF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8" name="TextBox 7"/>
          <p:cNvSpPr txBox="1"/>
          <p:nvPr/>
        </p:nvSpPr>
        <p:spPr>
          <a:xfrm>
            <a:off x="428596" y="214290"/>
            <a:ext cx="4214842" cy="156966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0"/>
            <a:r>
              <a:rPr lang="en-US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Al-</a:t>
            </a:r>
            <a:r>
              <a:rPr lang="en-US" sz="2000" b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Mansour</a:t>
            </a:r>
            <a:r>
              <a:rPr lang="en-US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University College    </a:t>
            </a:r>
          </a:p>
          <a:p>
            <a:pPr algn="ctr" rtl="0"/>
            <a:r>
              <a:rPr lang="ar-IQ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كلية المنصور الجامعة</a:t>
            </a:r>
            <a:endParaRPr lang="en-US" sz="20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 rtl="0"/>
            <a:r>
              <a:rPr lang="en-US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Civil Engineering Department</a:t>
            </a:r>
          </a:p>
          <a:p>
            <a:pPr algn="ctr" rtl="0"/>
            <a:r>
              <a:rPr lang="en-US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Second Year 2017-2018</a:t>
            </a:r>
          </a:p>
          <a:p>
            <a:pPr algn="ctr" rtl="0"/>
            <a:r>
              <a:rPr lang="en-US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**Mechanics of Material**</a:t>
            </a:r>
          </a:p>
        </p:txBody>
      </p:sp>
    </p:spTree>
    <p:extLst>
      <p:ext uri="{BB962C8B-B14F-4D97-AF65-F5344CB8AC3E}">
        <p14:creationId xmlns:p14="http://schemas.microsoft.com/office/powerpoint/2010/main" val="45176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8890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3959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7026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9784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6953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8599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3964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045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2274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7980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67544" y="692696"/>
            <a:ext cx="7848600" cy="501675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8800" b="1" u="sng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haroni" pitchFamily="2" charset="-79"/>
              </a:rPr>
              <a:t>Lecture 7</a:t>
            </a:r>
            <a:endParaRPr lang="en-US" sz="8800" b="1" u="sng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haroni" pitchFamily="2" charset="-79"/>
            </a:endParaRPr>
          </a:p>
          <a:p>
            <a:pPr algn="ctr"/>
            <a:endParaRPr lang="en-US" sz="8800" b="1" u="sng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haroni" pitchFamily="2" charset="-79"/>
            </a:endParaRPr>
          </a:p>
          <a:p>
            <a:pPr algn="ctr"/>
            <a:r>
              <a:rPr lang="en-US" sz="7200" b="1" u="sng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Normal and Shear Stress</a:t>
            </a:r>
          </a:p>
        </p:txBody>
      </p:sp>
    </p:spTree>
    <p:extLst>
      <p:ext uri="{BB962C8B-B14F-4D97-AF65-F5344CB8AC3E}">
        <p14:creationId xmlns:p14="http://schemas.microsoft.com/office/powerpoint/2010/main" val="1563834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2681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5654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2146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0567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2679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7417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2004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4791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7436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3837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2217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9450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0250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390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3389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5692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332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7773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4554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3262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9783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7982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7693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6935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389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6174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6111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9316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0276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6751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2111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3925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9313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928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3468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1202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9059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5020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3498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0513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8794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2624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5229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3098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226</TotalTime>
  <Words>56</Words>
  <Application>Microsoft Office PowerPoint</Application>
  <PresentationFormat>On-screen Show (4:3)</PresentationFormat>
  <Paragraphs>14</Paragraphs>
  <Slides>56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56</vt:i4>
      </vt:variant>
    </vt:vector>
  </HeadingPairs>
  <TitlesOfParts>
    <vt:vector size="65" baseType="lpstr">
      <vt:lpstr>Aharoni</vt:lpstr>
      <vt:lpstr>Arial</vt:lpstr>
      <vt:lpstr>Calibri</vt:lpstr>
      <vt:lpstr>Constantia</vt:lpstr>
      <vt:lpstr>Garamond</vt:lpstr>
      <vt:lpstr>Majalla UI</vt:lpstr>
      <vt:lpstr>Times New Roman</vt:lpstr>
      <vt:lpstr>Wingdings 2</vt:lpstr>
      <vt:lpstr>Flow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ola</dc:creator>
  <cp:lastModifiedBy>mom</cp:lastModifiedBy>
  <cp:revision>91</cp:revision>
  <dcterms:created xsi:type="dcterms:W3CDTF">2015-09-26T22:51:31Z</dcterms:created>
  <dcterms:modified xsi:type="dcterms:W3CDTF">2017-12-17T02:55:26Z</dcterms:modified>
</cp:coreProperties>
</file>